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302" r:id="rId41"/>
    <p:sldId id="304" r:id="rId42"/>
    <p:sldId id="305"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4" r:id="rId91"/>
    <p:sldId id="355" r:id="rId92"/>
    <p:sldId id="356" r:id="rId93"/>
    <p:sldId id="357" r:id="rId94"/>
    <p:sldId id="358" r:id="rId95"/>
    <p:sldId id="359" r:id="rId96"/>
    <p:sldId id="360" r:id="rId97"/>
    <p:sldId id="364" r:id="rId98"/>
    <p:sldId id="365" r:id="rId99"/>
    <p:sldId id="366" r:id="rId100"/>
    <p:sldId id="367"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02281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the main ideas found in a literary work to primary source documents from its historical and cultural setting.[2C]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88912627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participate productively in teams, offering ideas or judgments that are purposeful in moving the team towards goals, asking relevant and insightful questions, tolerating a range of positions and ambiguity in decision-making, and evaluating the work of the group based on agreed-upon criteria.[26A]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65273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Drama. Students understand, make inferences and draw conclusions about the structure and elements of drama and provide evidence from text to support their understanding.[4]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467072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themes and characteristics in different periods of modern American drama.[4A]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815721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878315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evaluate how different literary elements (e.g., figurative language, point of view) shape the author's portrayal of the plot and setting in works of fiction.[5A]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64242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internal and external development of characters through a range of literary devises.[5B]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662678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impact of narration when the narrator's point of view shifts from one character to another.[5C]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02971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familiarity with works by authors in American fiction from each major literary period.[5D]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282497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provide evidence from text to support their </a:t>
            </a:r>
            <a:r>
              <a:rPr lang="en-US" dirty="0" smtClean="0"/>
              <a:t>understanding.[6</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924128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analyze how rhetorical techniques (e.g., repetition, parallel structure, understatement, overstatement) in literary essays, true life adventures, and historically important speeches influence the reader, evoke emotions, and create meaning.[6A]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576305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determine the meaning of grade-level technical academic English words in multiple content areas (e.g., science, mathematics, social studies, the arts) derived from Latin, Greek, or other linguistic roots and affixes.[1A]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560280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790509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meaning of classical, mythological, and biblical allusions in words, phrases, passages, and literary works.[7A]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044001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a:t>
            </a:r>
            <a:r>
              <a:rPr lang="en-US" dirty="0" smtClean="0"/>
              <a:t>their understanding. </a:t>
            </a:r>
            <a:r>
              <a:rPr lang="en-US" dirty="0"/>
              <a:t>[8]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054526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how the style, tone, and diction of a text advance the author's purpose and perspective or stance.[8A]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82001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939999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summarize a text in a manner that captures the author's viewpoint, its main ideas, and its elements without taking a position or expressing an opinion.[9A]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466487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distinguish between inductive and deductive reasoning and analyze the elements of deductively and inductively reasoned texts and the different ways conclusions are supported.[9B]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26508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and defend subtle inferences and complex conclusions about the ideas in text and their organizational patterns.[9C]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92391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synthesize ideas and make logical connections (e.g., thematic links, author analyses) between and among multiple texts representing similar or different genres and technical sources and support those findings with textual evidence.[9D]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26457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590675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textual context (within a sentence and in larger sections of text) to draw conclusions about the nuance in word meanings.[1B]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842278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how the author's purpose and stated or perceived audience affect the tone of persuasive texts.[10A]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60583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historical and contemporary political debates for such logical fallacies as non-sequiturs, circular logic, and hasty generalizations.[10B]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581061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3968947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logic of the sequence of information presented in text (e.g., product support material, contracts).[11A]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797025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translate (from text to graphic or from graphic to text) complex factual, quantitative, or technical information presented in maps, charts, illustrations, graphs, timelines, tables, and diagrams.[11B]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126014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Reading / Media Literacy. Students use comprehension skills to analyze how words, images, graphics, and sounds work together in various forms to impact meaning. Students[12]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8725852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how messages presented in media reflect social and cultural views in ways different from traditional texts;[12A]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02865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evaluate the interactions of different techniques (e.g., layout, pictures, typeface in print media, images, text, sound in electronic journalism) used in multi-layered media;[12B]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197470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objectivity of coverage of the same event in various types of media; and[12C]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292556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changes in formality and tone across various media for different audiences and purposes.[12D]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173709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infer word meaning through the identification and analysis of analogies and other word relationships.[1C]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3407543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Literary Texts. Students write literary texts to express their ideas and feelings about real or imagined people, events, and ideas. Students are responsible for at least two forms of literary writing.[14]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531826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write an engaging story with a well-developed conflict and resolution, complex and non-stereotypical characters, a range of literary strategies (e.g., dialogue, suspense) and devices to enhance the plot, and sensory details that define the mood or tone.[14A]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5889243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 poem that reflects an awareness of poetic conventions and traditions within different forms (e.g., sonnets, ballads, free verse).[14B]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101185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script with an explicit or implicit theme, using a variety of literary techniques.[14C]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856342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2724476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2092501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analytical essay of sufficient length that includes effective introductory and concluding paragraphs and a variety of sentence structures.[15Ai]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6749625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rhetorical devices, and transitions between paragraphs.[15Aii]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359178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a clear thesis statement or controlling idea.[15Aiii]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3556265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a clear organizational schema for conveying ideas.[15Aiv]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28393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knowledge of cognates in different languages and of word origins to determine the meaning of words.[1D]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85747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analytical essay of sufficient length that includes relevant and substantial evidence and well-chosen details.[15Av]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71587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an analytical essay of sufficient length that includes information on multiple relevant perspectives and a consideration of the validity, reliability, and relevance of primary and secondary sources.[15Avi]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332207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procedural or work-related documents (e.g., résumés, proposals, college applications, operation manuals) that include[15B]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8991391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procedural or work-related documents (e.g., résumés, proposals, college applications, operation manuals) that include a clearly stated purpose combined with a well-supported viewpoint on the topic.[15Bi]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274575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procedural or work-related documents (e.g., résumés, proposals, college applications, operation manuals) that include appropriate formatting structures (e.g., headings, graphics, white space).[15Bii]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5230393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procedural or work-related documents (e.g., résumés, proposals, college applications, operation manuals) that include relevant questions that engage readers and consider their needs.[15Biii]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1722143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write procedural or work-related documents (e.g., résumés, proposals, college applications, operation manuals) that include accurate technical information in accessible language.[15Biv]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607837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procedural or work-related documents (e.g., résumés, proposals, college applications, operation manuals) that include appropriate organizational structures supported by facts and details (documented if appropriate).[15Bv]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4878361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interpretation of an expository or a literary text that[15C]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067705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an interpretation of an expository or a literary text that advances a clear thesis statement.[15Ci]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279882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general and specialized dictionaries, thesauri, glossaries, histories of language, books of quotations, and other related references (printed or electronic) as needed.[1E]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8547813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an interpretation of an expository or a literary text that addresses the writing skills for an analytical essay, including references to and commentary on quotations from the text.[15Cii]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123014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interpretation of an expository or a literary text that analyzes the aesthetic effects of an author's use of stylistic or rhetorical devices.[15Ciii]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8485293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interpretation of an expository or a literary text that identifies and analyzes the ambiguities, nuances, and complexities within the text.[15Civ]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8969818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an interpretation of an expository or a literary text that anticipates and responds to readers' questions or contradictory information.[15Cv]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0920662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produce a multimedia presentation (e.g., documentary, class newspaper, docudrama, infomercial, visual or textual parodies, theatrical production) with graphics, images, and sound that appeals to a specific audience and synthesizes information from multiple points of view.[15D]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21860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7458530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 clear thesis or position based on logical reasons supported by precise and relevant evidence, including facts, expert opinions, quotations, and / or expressions of commonly accepted beliefs.[16A]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7136749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accurate and honest representation of divergent views (i.e., in the author's own words and not out of context).[16B]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5698193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 organizing structure appropriate to the purpose, audience, and context.[16C]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7965739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information on the complete range of relevant perspectives.[16D]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987685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4657284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demonstrated consideration of the validity and reliability of all primary and secondary sources used.[16E]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788569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language attentively crafted to move a disinterested or opposed audience, using specific rhetorical devices to back up assertions (e.g., appeals to logic, emotions, ethical beliefs).[16F]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8525525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Oral and Written Conventions / Conventions. Students understand the function of and use the conventions of academic language when speaking and writing. Students will continue to apply earlier standards with greater complexity.[17]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9339423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different types of clauses and phrases (e.g., adjectival, noun, adverbial clauses and phrases).[17A]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1029791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 variety of correctly structured sentences (e.g., compound, complex, compound-complex).[17B]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950198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9140385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correctly and consistently use conventions of punctuation and capitalization.[18A]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114865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correctly and consistently use conventions of punctuation and capitalization.[18A]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0560886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Conventions/Spelling. Students spell correctly.[19]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9846789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correctly, including using various resources to determine and check correct spellings.[19A]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00758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way in which the theme or meaning of a selection represents a view or comment on the human condition.[2A]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733872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37650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brainstorm, consult with others, decide upon a topic, and formulate a major research question to address the major research topic.[20A]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8705940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formulate a plan for engaging in in-depth research on a complex, multi-faceted topic.[20B]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2531727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742645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gather evidence from experts on the topic and texts written for informed audiences in the field, distinguishing between reliable and unreliable sources and avoiding over-reliance on one source.[21A]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9202609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systematically organize relevant and accurate information to support central ideas, concepts, and themes, outline ideas into conceptual maps / timelines, and separate factual data from complex inferences.[21B]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7342436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paraphrase, summarize, quote, and accurately cite all researched information according to a standard format (e.g., author, title, page number), differentiating among primary, secondary, and other sources.[21C]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86857048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5107511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modify the major research question as necessary to refocus the research plan.[22A]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272183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differentiate between theories and the evidence that supports them and determine whether the evidence found is weak or strong and how that evidence helps create a cogent argument.[22B]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03895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relate the characters and text structures of mythic, traditional, and classical literature to 20th and 21st century American novels, plays, or films.[2B]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9376032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critique the research process at each step to implement changes as the need occurs and is identified.[22C]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2803604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628271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provides an analysis that supports and develops personal opinions, as opposed to simply restating existing information.[23A]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32482543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uses a variety of formats and rhetorical strategies to argue for the thesis.[23B]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2324759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develops an argument that incorporates the complexities of and discrepancies in information from multiple sources and perspectives while anticipating and refuting counter-arguments.[23C]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79877330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uses a style manual (e.g., Modern Language Association, Chicago Manual of Style) to document sources and format written materials.[23D]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7278226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is of sufficient length and complexity to address the topic.[23E]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07102117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Speaking. Students speak clearly and to the point, using the conventions of language. Students will continue to apply earlier standards with greater complexity.[25]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58165295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give a formal presentation that exhibits a logical structure, smooth transitions, accurate evidence, well-chosen details, and rhetorical devices, and that employs eye contact, speaking rate (e.g., pauses for effect), volume, enunciation, purposeful gestures, and conventions of language to communicate ideas effectively.[25A]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6425501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Listening and Speaking / Teamwork. Students work productively with others in teams. Students will continue to apply earlier standards with greater complexity.[26]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17765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3072</Words>
  <Application>Microsoft Office PowerPoint</Application>
  <PresentationFormat>On-screen Show (4:3)</PresentationFormat>
  <Paragraphs>300</Paragraphs>
  <Slides>100</Slides>
  <Notes>0</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22</cp:revision>
  <dcterms:created xsi:type="dcterms:W3CDTF">2014-10-20T16:17:28Z</dcterms:created>
  <dcterms:modified xsi:type="dcterms:W3CDTF">2014-11-17T18:09:01Z</dcterms:modified>
</cp:coreProperties>
</file>